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ALYX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Autonomous Intelligence Layer</a:t>
            </a:r>
          </a:p>
          <a:p>
            <a:r>
              <a:t>Infrastructure for On-Chain Systems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ALYX is infrastructure for the next generation of intelligent on-chain systems.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ALYX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Layer 1 for AI-native applications, asset creation, and decentralized exchange infrastructure.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Assets, liquidity, and execution are fragmented across systems.</a:t>
            </a:r>
          </a:p>
          <a:p>
            <a:r>
              <a:t>No unified coordination layer.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ALYX coordinates assets, liquidity, validators, and execution into one programmable environment.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Network Layer</a:t>
            </a:r>
          </a:p>
          <a:p>
            <a:r>
              <a:t>Asset Layer (TokenFactory)</a:t>
            </a:r>
          </a:p>
          <a:p>
            <a:r>
              <a:t>Liquidity Layer (DEX)</a:t>
            </a:r>
          </a:p>
          <a:p>
            <a:r>
              <a:t>Intelligence Layer (AI execution)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Live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DEX live</a:t>
            </a:r>
          </a:p>
          <a:p>
            <a:r>
              <a:t>TokenFactory live</a:t>
            </a:r>
          </a:p>
          <a:p>
            <a:r>
              <a:t>Validator onboarding live</a:t>
            </a:r>
          </a:p>
          <a:p>
            <a:r>
              <a:t>Public infrastructure deployed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Token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Fixed supply: 3B ALYX</a:t>
            </a:r>
          </a:p>
          <a:p>
            <a:r>
              <a:t>20% Validators</a:t>
            </a:r>
          </a:p>
          <a:p>
            <a:r>
              <a:t>30% Treasury</a:t>
            </a:r>
          </a:p>
          <a:p>
            <a:r>
              <a:t>25% Ecosystem</a:t>
            </a:r>
          </a:p>
          <a:p>
            <a:r>
              <a:t>15% Community</a:t>
            </a:r>
          </a:p>
          <a:p>
            <a:r>
              <a:t>10% Foundation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Enables autonomous systems to operate on-chain.</a:t>
            </a:r>
          </a:p>
          <a:p>
            <a:r>
              <a:t>Creates a unified protocol surface.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Expansion Path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 execution modules</a:t>
            </a:r>
          </a:p>
          <a:p>
            <a:r>
              <a:t>Programmable services</a:t>
            </a:r>
          </a:p>
          <a:p>
            <a:r>
              <a:t>Ecosystem growth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